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4" r:id="rId4"/>
    <p:sldId id="258" r:id="rId5"/>
    <p:sldId id="265" r:id="rId6"/>
    <p:sldId id="266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692E4A-CBAF-4309-8AB0-885C2DB72E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9CBE7AA-69BA-419E-91EB-20FD190041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60FBE4C-7784-4F03-A67C-60F920B83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E89F-D2B9-4DE7-930D-58783657F7D8}" type="datetimeFigureOut">
              <a:rPr lang="nb-NO" smtClean="0"/>
              <a:t>24.11.2021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400730-242A-4834-B7DE-A060F8188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DA97B7C-DAD3-499F-AD4C-072B3971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A762-7B09-48A1-82B6-1823FE646C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2379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8BE94B-7F03-4972-AB96-6081E50F7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8A8AA5C-E3E8-4EB0-87D2-9896181548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A14C69A-D609-4867-AAEA-60E45148C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E89F-D2B9-4DE7-930D-58783657F7D8}" type="datetimeFigureOut">
              <a:rPr lang="nb-NO" smtClean="0"/>
              <a:t>24.11.2021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836FC88-F234-43DC-8CBF-067478A86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6A8D15C-B01A-464B-9D12-89D4187A3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A762-7B09-48A1-82B6-1823FE646C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63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81455FF-C011-4D4C-A103-37CA335E63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EA94C0A-243A-444F-AD00-50E35A757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B0513A6-3AEE-4BE4-BBA2-5DF4A4B4B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E89F-D2B9-4DE7-930D-58783657F7D8}" type="datetimeFigureOut">
              <a:rPr lang="nb-NO" smtClean="0"/>
              <a:t>24.11.2021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4A36FF8-D181-4250-99F6-A7187A573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EF67716-AFC8-451F-8FD7-053CF78EA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A762-7B09-48A1-82B6-1823FE646C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0686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3A06AC-4C1F-4A5B-9D96-A6F042B81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FC064BD-8259-4E90-8A19-01A08C853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00245A6-5507-4B89-A7A1-C072A9232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E89F-D2B9-4DE7-930D-58783657F7D8}" type="datetimeFigureOut">
              <a:rPr lang="nb-NO" smtClean="0"/>
              <a:t>24.11.2021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248BF1C-C8F3-41C1-A05F-18C898FFD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0DF2696-D901-4B94-9F8B-C857ACEF8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A762-7B09-48A1-82B6-1823FE646C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1915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D2FF19-E55F-467B-BA6E-E79B277BE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D3A6BD3-7644-4454-BCF5-1BCD1A17C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A1D6E8E-8196-4DB0-BE4B-8990503A7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E89F-D2B9-4DE7-930D-58783657F7D8}" type="datetimeFigureOut">
              <a:rPr lang="nb-NO" smtClean="0"/>
              <a:t>24.11.2021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D587FFD-DE1F-445C-A093-750FE3AD3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44C1EF6-3758-4B73-8689-2F32FD607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A762-7B09-48A1-82B6-1823FE646C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787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E0BA37C-7AFE-4228-B638-48B2074DA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9007FC-E563-4DBC-B650-6270B3748E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048B441-4F0C-4FC4-8629-B320DBEEC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FFCC990-AF55-40BE-BBD9-F1C15E43E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E89F-D2B9-4DE7-930D-58783657F7D8}" type="datetimeFigureOut">
              <a:rPr lang="nb-NO" smtClean="0"/>
              <a:t>24.11.2021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CD93C1B-0811-44B7-81AA-6995A141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04DCDF4-EF55-496C-B172-75D960D7F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A762-7B09-48A1-82B6-1823FE646C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0557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8B878A-467B-41A2-80AD-C3452ECB3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76111EA-BD42-4C12-8F62-A37954833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37F59F3-716F-4BBC-93BD-DE8059B50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7A60F34-5FA9-4E79-9127-8EA6A7543E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3D3D191-961E-47F2-9132-65C9E3480B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D4BA4B2-CF53-428A-93FF-68C4AC010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E89F-D2B9-4DE7-930D-58783657F7D8}" type="datetimeFigureOut">
              <a:rPr lang="nb-NO" smtClean="0"/>
              <a:t>24.11.2021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22CE5EC2-58E8-48E5-AF67-8A119881E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7FF4203C-2FE4-489A-9F4F-4A6A07B97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A762-7B09-48A1-82B6-1823FE646C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5043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31E156-153A-4B2F-AD93-6FB5D5F73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5524016-E20B-4597-8C18-A4A9F4529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E89F-D2B9-4DE7-930D-58783657F7D8}" type="datetimeFigureOut">
              <a:rPr lang="nb-NO" smtClean="0"/>
              <a:t>24.11.2021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6047CDD-B11C-43F0-A2B0-BC2674078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6609720-F034-4BF1-9A15-6D9957427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A762-7B09-48A1-82B6-1823FE646C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677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F3FC2F4-7CCB-4008-97FA-A9F295C89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E89F-D2B9-4DE7-930D-58783657F7D8}" type="datetimeFigureOut">
              <a:rPr lang="nb-NO" smtClean="0"/>
              <a:t>24.11.2021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C5AA8E6-3B7D-4B5A-850E-769EBFC12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B5EA3BC-C831-4F8D-8B47-B525E2C52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A762-7B09-48A1-82B6-1823FE646C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713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8510FA-196F-4AF4-8EEE-19D144A54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FA8F99-8EFE-41F3-BA40-CE6BDDF1B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7F6B622-DC59-4F51-9DF9-DEA13E4B1F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9760E08-9E43-495B-B69F-D9B0AD2E0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E89F-D2B9-4DE7-930D-58783657F7D8}" type="datetimeFigureOut">
              <a:rPr lang="nb-NO" smtClean="0"/>
              <a:t>24.11.2021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8DF3752-E431-4F8D-B563-F9EF15E7D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141391D-EE51-4628-8599-0F78B7ED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A762-7B09-48A1-82B6-1823FE646C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054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4E902D-4D49-4483-A2F9-F7D3E5327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AC7EBE0-0CA6-435A-B71D-85D815EA1C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55E1C16-1F67-4BD4-8DF6-0C4ECC1D3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4C85D29-3671-4BCF-952B-8A58D939E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E89F-D2B9-4DE7-930D-58783657F7D8}" type="datetimeFigureOut">
              <a:rPr lang="nb-NO" smtClean="0"/>
              <a:t>24.11.2021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624EEBB-81F1-4771-A9C3-BEDD4A924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95A0037-B834-412F-9C9B-5D3C615B4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A762-7B09-48A1-82B6-1823FE646C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853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C23120A-9225-4B26-8769-BA23EC3E6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1842915-AE96-495C-B7D7-4FB78ECDC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73EEDE9-AF37-4C3A-8BB7-A0F2FC1495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1E89F-D2B9-4DE7-930D-58783657F7D8}" type="datetimeFigureOut">
              <a:rPr lang="nb-NO" smtClean="0"/>
              <a:t>24.11.2021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BC9CC7F-8575-4595-8D88-0751548A4E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B72FBB3-1A72-411B-930B-94276BD2D8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BA762-7B09-48A1-82B6-1823FE646CA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320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546880-634F-4F66-AC6E-630387887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KOMMUNEDIREKTØRENS STAB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24F6E96-DFDE-415C-AC75-F38AD9F47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Kommune 3.0</a:t>
            </a:r>
          </a:p>
          <a:p>
            <a:r>
              <a:rPr lang="nb-NO" dirty="0"/>
              <a:t>Omsorgstrappen/IA-bedrift</a:t>
            </a:r>
          </a:p>
          <a:p>
            <a:r>
              <a:rPr lang="nb-NO" dirty="0"/>
              <a:t>Det grønne skiftet</a:t>
            </a:r>
          </a:p>
          <a:p>
            <a:r>
              <a:rPr lang="nb-NO" dirty="0"/>
              <a:t>Folkehelsekoordinator</a:t>
            </a:r>
          </a:p>
          <a:p>
            <a:r>
              <a:rPr lang="nb-NO" dirty="0"/>
              <a:t>Frivillighetskoordinator</a:t>
            </a:r>
          </a:p>
          <a:p>
            <a:r>
              <a:rPr lang="nb-NO" dirty="0"/>
              <a:t>Prosjektleder</a:t>
            </a:r>
          </a:p>
          <a:p>
            <a:r>
              <a:rPr lang="nb-NO" dirty="0"/>
              <a:t>Lærlinger</a:t>
            </a:r>
          </a:p>
          <a:p>
            <a:r>
              <a:rPr lang="nb-NO" dirty="0"/>
              <a:t>Løpende vurdering av ansvar/innhold i den enkelte stilling</a:t>
            </a:r>
          </a:p>
        </p:txBody>
      </p:sp>
    </p:spTree>
    <p:extLst>
      <p:ext uri="{BB962C8B-B14F-4D97-AF65-F5344CB8AC3E}">
        <p14:creationId xmlns:p14="http://schemas.microsoft.com/office/powerpoint/2010/main" val="624152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D6B5D0-E4DF-45B8-9770-B79F423A1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PROSESS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0AE8235-031B-4FA1-94D3-8E23FA7E9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Politiske møter som kan brukes til diskusjoner og avklaringer;</a:t>
            </a:r>
          </a:p>
          <a:p>
            <a:pPr marL="0" indent="0">
              <a:buNone/>
            </a:pPr>
            <a:endParaRPr lang="nb-NO" dirty="0"/>
          </a:p>
          <a:p>
            <a:pPr marL="1076325" lvl="1" indent="-619125">
              <a:buFont typeface="Wingdings" panose="05000000000000000000" pitchFamily="2" charset="2"/>
              <a:buChar char="ü"/>
            </a:pPr>
            <a:r>
              <a:rPr lang="nb-NO" dirty="0"/>
              <a:t>Driftsutvalg 19.10. og 30.11.</a:t>
            </a:r>
          </a:p>
          <a:p>
            <a:pPr marL="1076325" lvl="1" indent="-619125">
              <a:buFont typeface="Wingdings" panose="05000000000000000000" pitchFamily="2" charset="2"/>
              <a:buChar char="ü"/>
            </a:pPr>
            <a:r>
              <a:rPr lang="nb-NO" dirty="0"/>
              <a:t>Formannskap 26.10. (Boligforvalter/prosjektleder. Gebyrregulativ?) og 23.11. (Budsjettforslaget legges frem)</a:t>
            </a:r>
          </a:p>
          <a:p>
            <a:pPr marL="1076325" lvl="1" indent="-619125">
              <a:buFont typeface="Wingdings" panose="05000000000000000000" pitchFamily="2" charset="2"/>
              <a:buChar char="ü"/>
            </a:pPr>
            <a:r>
              <a:rPr lang="nb-NO" dirty="0"/>
              <a:t>Kommunestyret 09.11. (Boligforvalter/prosjektleder. Gebyrregulativ?) og 14.12. (Budsjettmøtet)</a:t>
            </a:r>
          </a:p>
        </p:txBody>
      </p:sp>
    </p:spTree>
    <p:extLst>
      <p:ext uri="{BB962C8B-B14F-4D97-AF65-F5344CB8AC3E}">
        <p14:creationId xmlns:p14="http://schemas.microsoft.com/office/powerpoint/2010/main" val="234860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257CAC66-864D-4262-BD5C-026BF0588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INVESTERING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990EDC55-54D8-4F68-9577-E4A04068D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defTabSz="452438">
              <a:buNone/>
            </a:pPr>
            <a:r>
              <a:rPr lang="nb-NO" sz="2400" dirty="0"/>
              <a:t>	Investeringsramme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nb-NO" dirty="0"/>
              <a:t>2022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nb-NO" dirty="0"/>
              <a:t>2022-2025</a:t>
            </a:r>
          </a:p>
          <a:p>
            <a:pPr marL="457200" lvl="1" indent="0">
              <a:buNone/>
            </a:pPr>
            <a:endParaRPr lang="nb-NO" dirty="0"/>
          </a:p>
          <a:p>
            <a:pPr marL="457200" lvl="1" indent="0">
              <a:buNone/>
            </a:pPr>
            <a:r>
              <a:rPr lang="nb-NO" dirty="0"/>
              <a:t>Investeringsretning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nb-NO" dirty="0"/>
              <a:t>Helse- og mestringsplan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nb-NO" dirty="0"/>
              <a:t>Tidligere vedtak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nb-NO" dirty="0"/>
              <a:t>Kommende planer</a:t>
            </a:r>
          </a:p>
          <a:p>
            <a:pPr marL="457200" lvl="1" indent="0">
              <a:buNone/>
            </a:pPr>
            <a:endParaRPr lang="nb-NO" dirty="0"/>
          </a:p>
          <a:p>
            <a:pPr marL="457200" lvl="1" indent="0">
              <a:buNone/>
            </a:pPr>
            <a:r>
              <a:rPr lang="nb-NO" dirty="0"/>
              <a:t>Investeringsrekkefølge (Prioriteringer)</a:t>
            </a:r>
          </a:p>
          <a:p>
            <a:pPr marL="457200" lvl="1" indent="0">
              <a:buNone/>
            </a:pPr>
            <a:endParaRPr lang="nb-NO" dirty="0"/>
          </a:p>
          <a:p>
            <a:pPr marL="457200" lvl="1" indent="0">
              <a:buNone/>
            </a:pPr>
            <a:r>
              <a:rPr lang="nb-NO" dirty="0"/>
              <a:t>Ressurs for realisering</a:t>
            </a:r>
          </a:p>
          <a:p>
            <a:pPr marL="457200" lvl="1" indent="0">
              <a:buNone/>
            </a:pPr>
            <a:endParaRPr lang="nb-NO" dirty="0"/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7681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8F98B673-A6F8-4BE1-8DAB-8E9F16DF6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TERTIALRAPPORT OG BUDSJETTREGULERING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6DDBB09F-B461-43B7-9D68-32FB94428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i="1" dirty="0"/>
              <a:t>Følgende prosjekt ble fjernet fra investeringsbudsjett 2021:</a:t>
            </a:r>
            <a:endParaRPr lang="nb-NO" sz="1600" i="1" dirty="0"/>
          </a:p>
          <a:p>
            <a:pPr marL="0" indent="0">
              <a:buNone/>
            </a:pPr>
            <a:endParaRPr lang="nb-NO" sz="1400" i="1" dirty="0"/>
          </a:p>
          <a:p>
            <a:pPr>
              <a:lnSpc>
                <a:spcPct val="120000"/>
              </a:lnSpc>
            </a:pPr>
            <a:r>
              <a:rPr lang="nb-NO" dirty="0"/>
              <a:t>Kirke – investeringer – låneopptak på 2 500 000 kroner</a:t>
            </a:r>
          </a:p>
          <a:p>
            <a:pPr>
              <a:lnSpc>
                <a:spcPct val="120000"/>
              </a:lnSpc>
            </a:pPr>
            <a:r>
              <a:rPr lang="nb-NO" dirty="0"/>
              <a:t>Kirken - forprosjekt servicebygg Hestad – låneopptak på 120 000 kroner</a:t>
            </a:r>
          </a:p>
          <a:p>
            <a:pPr>
              <a:lnSpc>
                <a:spcPct val="120000"/>
              </a:lnSpc>
            </a:pPr>
            <a:r>
              <a:rPr lang="nb-NO" dirty="0"/>
              <a:t>DBU/Løkta innkjøp av læremidler – låneopptak på 150 000 kroner</a:t>
            </a:r>
          </a:p>
          <a:p>
            <a:pPr>
              <a:lnSpc>
                <a:spcPct val="120000"/>
              </a:lnSpc>
            </a:pPr>
            <a:r>
              <a:rPr lang="nb-NO" dirty="0"/>
              <a:t>DOS-oppgradering/renovering – låneopptak på 20 500 000 kroner</a:t>
            </a:r>
          </a:p>
          <a:p>
            <a:pPr>
              <a:lnSpc>
                <a:spcPct val="120000"/>
              </a:lnSpc>
            </a:pPr>
            <a:r>
              <a:rPr lang="nb-NO" dirty="0"/>
              <a:t>Bygge boliger for vanskeligstilte – låneopptak på 150 000 kroner</a:t>
            </a:r>
          </a:p>
          <a:p>
            <a:pPr>
              <a:lnSpc>
                <a:spcPct val="120000"/>
              </a:lnSpc>
            </a:pPr>
            <a:r>
              <a:rPr lang="nb-NO" dirty="0"/>
              <a:t>Teknisk - Utskifting av kunstgressdekke – låneopptak på 1 910 000 kroner</a:t>
            </a:r>
          </a:p>
          <a:p>
            <a:pPr marL="0" indent="0">
              <a:buNone/>
            </a:pPr>
            <a:endParaRPr lang="nb-NO" sz="1300" dirty="0"/>
          </a:p>
        </p:txBody>
      </p:sp>
    </p:spTree>
    <p:extLst>
      <p:ext uri="{BB962C8B-B14F-4D97-AF65-F5344CB8AC3E}">
        <p14:creationId xmlns:p14="http://schemas.microsoft.com/office/powerpoint/2010/main" val="2765665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BDF4DC-02C8-4E9F-AA81-E2E3A85D3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Uprioritert liste over kjente investeringsbehov i Dønna kommune for perioden 2022 -2025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A5B4D7-376E-4824-B511-F941861B7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Garderobe til gymsal – Løkta oppvekstsenter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Bygge boliger for vanskeligstilte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Utskifting av kunstgressdekke, fotballbanen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 adkomst til skole, barnehage og Dønnahallen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Asfaltering av skoleplass – Løkta oppvekstsenter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Nærmiljøtiltak – møteplassen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 tankbil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Forprosjekt servicebygg Hestad kirke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75188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9AE1E4-EDA5-472C-AC03-A84BA36C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Uprioritert liste over kjente investeringsbehov i Dønna kommune for perioden 2022 -2025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5794CD1-D782-42BE-BE96-509B7917B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Gang- og sykkelsti – Stavseng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Renseanlegg – vannverk – økt produksjon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 slepeskrape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Reguleringsplan – Bjørn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Oppgradering lager teknisk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Utbygging verksted </a:t>
            </a:r>
            <a:r>
              <a:rPr lang="nb-NO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kommunelager</a:t>
            </a: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0493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BB41A3-693B-491C-BA78-6782404D1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Uprioritert liste over kjente investeringsbehov i Dønna kommune for perioden 2022 -2025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FEEA32-073E-41A2-BECA-E73C976EE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 kaldgarasje for uteseksjonen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Oppgraderinger og renovering DOS 2022 - 2025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Generiske investeringsrammer for kirken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Startlån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IKT-investeringer HALD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4102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8FE504-306A-4F70-806B-E18E48CE0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GRUPPEARBEID - INVESTERING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253A5B-9CB3-412A-9AC4-2C53096B5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b-NO" dirty="0"/>
              <a:t>Arbeiderpartiet – her</a:t>
            </a:r>
          </a:p>
          <a:p>
            <a:pPr>
              <a:buFont typeface="Wingdings" panose="05000000000000000000" pitchFamily="2" charset="2"/>
              <a:buChar char="Ø"/>
            </a:pPr>
            <a:endParaRPr lang="nb-NO" dirty="0"/>
          </a:p>
          <a:p>
            <a:pPr>
              <a:buFont typeface="Wingdings" panose="05000000000000000000" pitchFamily="2" charset="2"/>
              <a:buChar char="Ø"/>
            </a:pPr>
            <a:r>
              <a:rPr lang="nb-NO" dirty="0"/>
              <a:t>Rødt – Strandgata</a:t>
            </a:r>
          </a:p>
          <a:p>
            <a:pPr>
              <a:buFont typeface="Wingdings" panose="05000000000000000000" pitchFamily="2" charset="2"/>
              <a:buChar char="Ø"/>
            </a:pPr>
            <a:endParaRPr lang="nb-NO" dirty="0"/>
          </a:p>
          <a:p>
            <a:pPr>
              <a:buFont typeface="Wingdings" panose="05000000000000000000" pitchFamily="2" charset="2"/>
              <a:buChar char="Ø"/>
            </a:pPr>
            <a:r>
              <a:rPr lang="nb-NO" dirty="0"/>
              <a:t>H, Sp, SV – </a:t>
            </a:r>
            <a:r>
              <a:rPr lang="nb-NO" dirty="0" err="1"/>
              <a:t>Ellenstuen</a:t>
            </a:r>
            <a:endParaRPr lang="nb-NO" dirty="0"/>
          </a:p>
          <a:p>
            <a:pPr>
              <a:buFont typeface="Wingdings" panose="05000000000000000000" pitchFamily="2" charset="2"/>
              <a:buChar char="Ø"/>
            </a:pPr>
            <a:endParaRPr lang="nb-NO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nb-NO" dirty="0"/>
              <a:t>Administrasjonen kommer rundt til gruppene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dirty="0"/>
              <a:t>Pause kl. 11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b-NO" dirty="0"/>
              <a:t>Oppsummering, plenum kl. 11:15</a:t>
            </a:r>
          </a:p>
        </p:txBody>
      </p:sp>
    </p:spTree>
    <p:extLst>
      <p:ext uri="{BB962C8B-B14F-4D97-AF65-F5344CB8AC3E}">
        <p14:creationId xmlns:p14="http://schemas.microsoft.com/office/powerpoint/2010/main" val="235123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502DEA-3729-4D2A-A704-AE67A7478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RAMMER FOR VIDERE ARBEID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9DD4CF-8950-4A0B-9EC0-4B9149E07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Utgangspunkt for videre prosess er </a:t>
            </a:r>
          </a:p>
          <a:p>
            <a:pPr marL="803275" indent="-803275"/>
            <a:r>
              <a:rPr lang="nb-NO" dirty="0"/>
              <a:t>Konsekvensjustert budsjett – presentert 29.09. 2021.</a:t>
            </a:r>
          </a:p>
          <a:p>
            <a:pPr marL="803275" indent="-803275"/>
            <a:r>
              <a:rPr lang="nb-NO" dirty="0"/>
              <a:t>«Avkastning – Havsbruksfond», 7 % </a:t>
            </a:r>
          </a:p>
          <a:p>
            <a:pPr marL="803275" indent="-803275"/>
            <a:r>
              <a:rPr lang="nb-NO" dirty="0"/>
              <a:t>Bruk av premiefond til delbetaling av pensjonskostnader</a:t>
            </a:r>
          </a:p>
          <a:p>
            <a:pPr marL="803275" indent="-803275"/>
            <a:r>
              <a:rPr lang="nb-NO" dirty="0"/>
              <a:t>Økt stilling, boligforvalter</a:t>
            </a:r>
          </a:p>
          <a:p>
            <a:pPr marL="803275" indent="-803275"/>
            <a:r>
              <a:rPr lang="nb-NO" dirty="0"/>
              <a:t>Prosjektleder</a:t>
            </a:r>
          </a:p>
          <a:p>
            <a:pPr marL="803275" indent="-803275"/>
            <a:r>
              <a:rPr lang="nb-NO" dirty="0"/>
              <a:t>Relativ enighet om driftstiltak og investeringer.</a:t>
            </a:r>
          </a:p>
          <a:p>
            <a:pPr marL="803275" indent="-803275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0379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2A34603-F58C-4606-9811-2BED31642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PROSESS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1CCF35D-749D-469D-98C9-60DF2DBB5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Videre prosess;</a:t>
            </a:r>
          </a:p>
          <a:p>
            <a:pPr marL="0" indent="0">
              <a:buNone/>
            </a:pPr>
            <a:endParaRPr lang="nb-NO" sz="1200" dirty="0"/>
          </a:p>
          <a:p>
            <a:pPr marL="1076325" lvl="1" indent="-619125">
              <a:buFont typeface="Wingdings" panose="05000000000000000000" pitchFamily="2" charset="2"/>
              <a:buChar char="ü"/>
            </a:pPr>
            <a:r>
              <a:rPr lang="nb-NO" dirty="0"/>
              <a:t>Administrasjon utreder og konsekvenser av foreslåtte tiltak.  Inkludert beskrivelse av det enkelte tiltak, og konsekvenser (også for total drift).</a:t>
            </a:r>
          </a:p>
          <a:p>
            <a:pPr marL="1076325" lvl="1" indent="-619125">
              <a:buFont typeface="Wingdings" panose="05000000000000000000" pitchFamily="2" charset="2"/>
              <a:buChar char="ü"/>
            </a:pPr>
            <a:r>
              <a:rPr lang="nb-NO" dirty="0"/>
              <a:t>Det lages enkeltsaker på opprettelse av økt stilling som boligforvalter og ny stilling som prosjektleder</a:t>
            </a:r>
          </a:p>
          <a:p>
            <a:pPr marL="1076325" lvl="1" indent="-619125">
              <a:buFont typeface="Wingdings" panose="05000000000000000000" pitchFamily="2" charset="2"/>
              <a:buChar char="ü"/>
            </a:pPr>
            <a:r>
              <a:rPr lang="nb-NO" dirty="0"/>
              <a:t>Formannskapet blir den politiske arenaen for avklaringer og nye innspill.</a:t>
            </a:r>
          </a:p>
          <a:p>
            <a:pPr marL="1076325" lvl="1" indent="-619125">
              <a:buFont typeface="Wingdings" panose="05000000000000000000" pitchFamily="2" charset="2"/>
              <a:buChar char="ü"/>
            </a:pPr>
            <a:r>
              <a:rPr lang="nb-NO" dirty="0"/>
              <a:t>Tiltak blir lagt inn i Arena etter hvert som de er utredet.</a:t>
            </a:r>
          </a:p>
          <a:p>
            <a:pPr marL="1076325" lvl="1" indent="-619125">
              <a:buFont typeface="Wingdings" panose="05000000000000000000" pitchFamily="2" charset="2"/>
              <a:buChar char="ü"/>
            </a:pPr>
            <a:r>
              <a:rPr lang="nb-NO" dirty="0"/>
              <a:t>Administrasjonen er tilgjengelig for drøfting/diskusjon av tiltak/innspill.</a:t>
            </a:r>
          </a:p>
          <a:p>
            <a:pPr marL="457200" lvl="1" indent="0">
              <a:buNone/>
            </a:pPr>
            <a:endParaRPr lang="nb-NO" dirty="0"/>
          </a:p>
          <a:p>
            <a:pPr marL="0" lvl="1" indent="0">
              <a:buNone/>
            </a:pPr>
            <a:r>
              <a:rPr lang="nb-NO" i="1" dirty="0"/>
              <a:t>Avklaringer underveis;</a:t>
            </a:r>
          </a:p>
          <a:p>
            <a:pPr marL="457200" lvl="1" indent="0">
              <a:buNone/>
            </a:pPr>
            <a:r>
              <a:rPr lang="nb-NO" dirty="0"/>
              <a:t>Investeringsrammer?</a:t>
            </a:r>
          </a:p>
        </p:txBody>
      </p:sp>
    </p:spTree>
    <p:extLst>
      <p:ext uri="{BB962C8B-B14F-4D97-AF65-F5344CB8AC3E}">
        <p14:creationId xmlns:p14="http://schemas.microsoft.com/office/powerpoint/2010/main" val="2851974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1633</TotalTime>
  <Words>445</Words>
  <Application>Microsoft Office PowerPoint</Application>
  <PresentationFormat>Widescreen</PresentationFormat>
  <Paragraphs>88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Office-tema</vt:lpstr>
      <vt:lpstr>KOMMUNEDIREKTØRENS STAB</vt:lpstr>
      <vt:lpstr>INVESTERING</vt:lpstr>
      <vt:lpstr>TERTIALRAPPORT OG BUDSJETTREGULERING</vt:lpstr>
      <vt:lpstr>Uprioritert liste over kjente investeringsbehov i Dønna kommune for perioden 2022 -2025</vt:lpstr>
      <vt:lpstr>Uprioritert liste over kjente investeringsbehov i Dønna kommune for perioden 2022 -2025</vt:lpstr>
      <vt:lpstr>Uprioritert liste over kjente investeringsbehov i Dønna kommune for perioden 2022 -2025</vt:lpstr>
      <vt:lpstr>GRUPPEARBEID - INVESTERING</vt:lpstr>
      <vt:lpstr>RAMMER FOR VIDERE ARBEID</vt:lpstr>
      <vt:lpstr>PROSESS</vt:lpstr>
      <vt:lpstr>PROSESS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KOMMUNEDIREKTØRENS STAB</dc:title>
  <dc:creator>Tor Henning Jørgensen</dc:creator>
  <cp:lastModifiedBy>Geir Berglund</cp:lastModifiedBy>
  <cp:revision>4</cp:revision>
  <dcterms:created xsi:type="dcterms:W3CDTF">2021-09-29T09:53:45Z</dcterms:created>
  <dcterms:modified xsi:type="dcterms:W3CDTF">2021-11-24T09:49:49Z</dcterms:modified>
</cp:coreProperties>
</file>